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8989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898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3753f8c5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3753f8c5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Li-Ion batteries are generally sufficed nowadays.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limited by the tech of our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Visionary predicted that …...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3753f8c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3753f8c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89893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8989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89893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8989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alot of solar companies in florida, This is just a screenshot I took from the SEIA website.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3753f8bd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3753f8bd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RPS(renewable portfolio standard)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Utilties are fined if a certain portion of the state’s energy is not renewable by a certain 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PPA(power purchase agreement)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Customer purchases power from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3753f8c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3753f8c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3753f8c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3753f8c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cheaper to build a solar or wind plant than the ongoing costs of coal plants. They are old plants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cheaper to build a new </a:t>
            </a:r>
            <a:r>
              <a:rPr lang="en"/>
              <a:t>renewable</a:t>
            </a:r>
            <a:r>
              <a:rPr lang="en"/>
              <a:t> site than build a gas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</a:t>
            </a:r>
            <a:r>
              <a:rPr lang="en"/>
              <a:t>, I will have to do some deeper digging to find numbers on the levelized cost of energy with solar vs fossil fuels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</a:t>
            </a:r>
            <a:r>
              <a:rPr lang="en"/>
              <a:t>Renewable</a:t>
            </a:r>
            <a:r>
              <a:rPr lang="en"/>
              <a:t> price will go down in the future while FF will go 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3753f8c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3753f8c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some background info on renewables. More specifically solar. There is a </a:t>
            </a:r>
            <a:r>
              <a:rPr lang="en"/>
              <a:t>phenomenon</a:t>
            </a:r>
            <a:r>
              <a:rPr lang="en"/>
              <a:t> known as the duck curve that is caused by variations in energy demand. </a:t>
            </a:r>
            <a:r>
              <a:rPr lang="en"/>
              <a:t>Utilities have to balance between energy supply and energy demand. Renewables make that harder.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difference between </a:t>
            </a:r>
            <a:r>
              <a:rPr lang="en"/>
              <a:t>available</a:t>
            </a:r>
            <a:r>
              <a:rPr lang="en"/>
              <a:t> power and dispatchable.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</a:t>
            </a:r>
            <a:r>
              <a:rPr lang="en"/>
              <a:t>shaping</a:t>
            </a:r>
            <a:r>
              <a:rPr lang="en"/>
              <a:t> the power grid. For example: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Sole solar power </a:t>
            </a:r>
            <a:r>
              <a:rPr lang="en"/>
              <a:t>utilities will usually sell power during the day when there is peak power and buy power later in the day when it is cheaper.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Another case is pumped-hydro power plants. In times of low energy demand, the energy is used to pump water uphill to a reservoir. That same water is then released in time of high energy demand to drive a turbine for energy.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3753f8c5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3753f8c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52565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Retrofit Roofing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Systems consist of adding sub-structural components to the existing flat roof to build a slope into the structure. Basically getting the roof ready for installation of solar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Distributed solar models are usually: total upfront or solar lease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fundamental problem of distributed scale that could not be maintained is net metering.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 metering is when utilities have to buy back excess solar power at retail price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Since they are being paid retail price, it does not take into account the grid costs for 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transferring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power, infrastructure and other fixed costs for the utilities.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a loss to the utilities which is 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transferred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to non-solar customers.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is reform happening right now as of 3rd quarter 2019.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Another 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holistic</a:t>
            </a: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consequence of distributed is that it destabilizes the grid. Not a future growth area unless there is solar+storage. Which would be another problem due to increased costs..</a:t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</a:t>
            </a:r>
            <a:r>
              <a:rPr lang="en"/>
              <a:t>initiative</a:t>
            </a: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Parkland fuels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Future Outlook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Solar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Blend between </a:t>
            </a:r>
            <a:r>
              <a:rPr lang="en"/>
              <a:t>utilities</a:t>
            </a:r>
            <a:r>
              <a:rPr lang="en"/>
              <a:t> and distributed solar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Solar+Storage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Distributed</a:t>
            </a:r>
            <a:r>
              <a:rPr lang="en"/>
              <a:t>: Can take consumer off-grid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Utilities</a:t>
            </a:r>
            <a:r>
              <a:rPr lang="en"/>
              <a:t>: can provide dispatchable power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Solution to storage is next goldmine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1" y="2670400"/>
            <a:ext cx="3860452" cy="23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53086"/>
            <a:ext cx="3161724" cy="254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 Scope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National ranking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5th installed solar capacity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⅔ of energy comes from Natural Gas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Dominated by NG, Coal and Nuclear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Solar arena dominated by utilities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Lags heavily in pro-solar laws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526" y="1997125"/>
            <a:ext cx="4114801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Florida Scope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11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12,202 jobs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584 companies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81 manufacturers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304 installers/developers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199 other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Utilities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Consultant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890573"/>
            <a:ext cx="5559147" cy="214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companies in florida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100" y="1296525"/>
            <a:ext cx="4962075" cy="307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Laws / Government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26% federal Tax credit (2019 = 30, 2021 = 21, 2022 = 10)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Property tax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100% property tax exemption for residential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80% for non-residential properties (explore mote)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Sales tax exemption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Applies to rental, use, consumption, distribution, storage tax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DOES NOT allow solar PPAs (one of four states)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have to buy electricity from a utility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Net metering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You can sell excess energy to utilities and get credit for that energy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Deters residential solar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Solar loans/leases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RPS (less incentives from </a:t>
            </a:r>
            <a:r>
              <a:rPr lang="en"/>
              <a:t>utilities</a:t>
            </a:r>
            <a:r>
              <a:rPr lang="en"/>
              <a:t> for homeowners to make the switch)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solar lease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700" y="1259625"/>
            <a:ext cx="599126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Energy/Solar Market and Future outlook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313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Solar is cheaper than coal and gas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Coal plants are old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Solar investment tax credits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Was 30%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800"/>
              <a:t>2020 = 26%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2021 = 22%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Solar Modules are only about 40% of total costs for a </a:t>
            </a:r>
            <a:r>
              <a:rPr lang="en"/>
              <a:t>utility</a:t>
            </a:r>
            <a:r>
              <a:rPr lang="en"/>
              <a:t> scale solar plant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49" y="1152475"/>
            <a:ext cx="3046650" cy="23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Energy/Solar Market 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renewables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Duck curve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2108275"/>
            <a:ext cx="4604975" cy="283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108275"/>
            <a:ext cx="4681023" cy="283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 scale vs Distributed scale 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Utility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Better option, modules are only about 40% of total costs.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</a:t>
            </a:r>
            <a:r>
              <a:rPr lang="en"/>
              <a:t>utilize</a:t>
            </a:r>
            <a:r>
              <a:rPr lang="en"/>
              <a:t> solar trackers which will provide 30% more energy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Cheaper than gas and coal plants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Huge upfront costs, and financing</a:t>
            </a:r>
            <a:endParaRPr/>
          </a:p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Distributed</a:t>
            </a:r>
            <a:r>
              <a:rPr lang="en" sz="1800"/>
              <a:t> </a:t>
            </a:r>
            <a:endParaRPr sz="18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Typically refers to </a:t>
            </a:r>
            <a:r>
              <a:rPr lang="en"/>
              <a:t>commercial</a:t>
            </a:r>
            <a:r>
              <a:rPr lang="en"/>
              <a:t> or residential installations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Due to labor costs, retrofitting, and solar </a:t>
            </a:r>
            <a:r>
              <a:rPr lang="en"/>
              <a:t>irradiation, </a:t>
            </a:r>
            <a:r>
              <a:rPr b="1" lang="en"/>
              <a:t>Profitability is hard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Cost is main factor for solar adoption.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 More expensive per watt than utility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cost has to compete with the cost for grid energy.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Net </a:t>
            </a:r>
            <a:r>
              <a:rPr lang="en"/>
              <a:t>metering</a:t>
            </a:r>
            <a:r>
              <a:rPr lang="en"/>
              <a:t> laws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U</a:t>
            </a:r>
            <a:r>
              <a:rPr lang="en"/>
              <a:t>tilities</a:t>
            </a:r>
            <a:r>
              <a:rPr lang="en"/>
              <a:t> HAVE to buy back excess solar power at retail price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Solar customers a</a:t>
            </a:r>
            <a:r>
              <a:rPr lang="en"/>
              <a:t>void paying for all of the fixed costs of the grid that delivers power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Loss to utilities = transfer of costs to other customers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